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47EB-4598-4CEC-8F46-8C8C636ACBA6}" type="datetimeFigureOut">
              <a:rPr lang="ru-RU" smtClean="0"/>
              <a:pPr/>
              <a:t>26.01.2010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B569-7725-42CC-B59F-FD7975B87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telephone.mp3%20&#1084;&#1080;&#1085;.mp3" TargetMode="External"/><Relationship Id="rId13" Type="http://schemas.openxmlformats.org/officeDocument/2006/relationships/image" Target="../media/image27.gif"/><Relationship Id="rId18" Type="http://schemas.openxmlformats.org/officeDocument/2006/relationships/image" Target="../media/image32.jpeg"/><Relationship Id="rId26" Type="http://schemas.openxmlformats.org/officeDocument/2006/relationships/image" Target="../media/image40.png"/><Relationship Id="rId3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crocodil.mp3%20&#1084;&#1080;&#1085;.mp3" TargetMode="External"/><Relationship Id="rId21" Type="http://schemas.openxmlformats.org/officeDocument/2006/relationships/image" Target="../media/image35.png"/><Relationship Id="rId7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tarakan.mp3&#1084;&#1080;&#1085;.mp3" TargetMode="External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5" Type="http://schemas.openxmlformats.org/officeDocument/2006/relationships/image" Target="../media/image39.jpeg"/><Relationship Id="rId33" Type="http://schemas.openxmlformats.org/officeDocument/2006/relationships/image" Target="../media/image47.png"/><Relationship Id="rId2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cokotuha.mp3%20&#1084;&#1080;&#1085;.mp3" TargetMode="Externa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barmaley.mp3%20&#1084;&#1080;&#1085;.mp3" TargetMode="External"/><Relationship Id="rId6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moydodir.mp3&#1084;&#1080;&#1085;.mp3" TargetMode="External"/><Relationship Id="rId11" Type="http://schemas.openxmlformats.org/officeDocument/2006/relationships/image" Target="../media/image25.gif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fedorino_gore.mp3%20&#1084;&#1080;&#1085;.mp3" TargetMode="External"/><Relationship Id="rId15" Type="http://schemas.openxmlformats.org/officeDocument/2006/relationships/image" Target="../media/image29.gif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gif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audio" Target="file:///C:\Users\&#1040;&#1085;&#1076;&#1088;&#1077;&#1081;\Desktop\&#1042;&#1080;&#1082;&#1090;&#1086;&#1088;&#1080;&#1085;&#1072;%20&#1087;&#1086;%20&#1063;&#1091;&#1082;&#1086;&#1074;&#1089;&#1082;&#1086;&#1084;&#1091;\Doktor_Aibolit%20-%20%5b01%5d.mp3%20&#1084;&#1080;&#1085;.mp3" TargetMode="Externa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8.gif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8616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Викторина по сказкам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			        </a:t>
            </a:r>
            <a:r>
              <a:rPr lang="ru-RU" dirty="0" smtClean="0">
                <a:solidFill>
                  <a:srgbClr val="0070C0"/>
                </a:solidFill>
              </a:rPr>
              <a:t>1 КЛАСС</a:t>
            </a:r>
            <a:endParaRPr lang="ru-RU" dirty="0"/>
          </a:p>
        </p:txBody>
      </p:sp>
      <p:pic>
        <p:nvPicPr>
          <p:cNvPr id="4" name="Picture 10" descr="1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3143248"/>
            <a:ext cx="3357586" cy="31416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Я от бабушки ушел, я от дедушки ушел, а от тебя и подавно уйду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282893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3214686"/>
            <a:ext cx="285752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786081"/>
          </a:xfrm>
        </p:spPr>
        <p:txBody>
          <a:bodyPr>
            <a:normAutofit fontScale="90000"/>
          </a:bodyPr>
          <a:lstStyle/>
          <a:p>
            <a:pPr indent="88900">
              <a:lnSpc>
                <a:spcPct val="90000"/>
              </a:lnSpc>
              <a:spcBef>
                <a:spcPct val="20000"/>
              </a:spcBef>
            </a:pPr>
            <a:r>
              <a:rPr lang="ru-RU" b="1" i="1" dirty="0" smtClean="0">
                <a:solidFill>
                  <a:srgbClr val="0070C0"/>
                </a:solidFill>
              </a:rPr>
              <a:t>Он садится на конька, теребит его бока,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Изо всех горланит сил – конь взвился и след простыл.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2786058"/>
            <a:ext cx="600079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-О чём, зайчик, плачешь?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- Как же мне не плакать….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2114558" cy="224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214686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3357562"/>
            <a:ext cx="2428860" cy="248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Autofit/>
          </a:bodyPr>
          <a:lstStyle/>
          <a:p>
            <a:r>
              <a:rPr lang="ru-RU" sz="3600" b="1" i="1" u="sng" dirty="0">
                <a:solidFill>
                  <a:srgbClr val="0070C0"/>
                </a:solidFill>
              </a:rPr>
              <a:t>Пришла девочка, глядь – братца нету! Ахнула, кинулась туда, сюда – нету! Кликала, заливалась слезами, причитывала, что плохо будет от отца и матери</a:t>
            </a:r>
            <a:r>
              <a:rPr lang="ru-RU" sz="3600" u="sng" dirty="0">
                <a:solidFill>
                  <a:srgbClr val="0070C0"/>
                </a:solidFill>
              </a:rPr>
              <a:t>…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ownloads\гуси лебе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3643314"/>
            <a:ext cx="3571900" cy="26354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5357826"/>
            <a:ext cx="1333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Пошёл дед рвать, тянет- потянет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вытянуть не может…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357562"/>
            <a:ext cx="304324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143380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290"/>
            <a:ext cx="850112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«Музыкальная страничка»</a:t>
            </a:r>
            <a:endParaRPr lang="ru-RU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21442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Открой цифру, прослушай отрывок и назовите произведение</a:t>
            </a:r>
            <a:endParaRPr lang="ru-RU" b="1" dirty="0"/>
          </a:p>
        </p:txBody>
      </p:sp>
      <p:pic>
        <p:nvPicPr>
          <p:cNvPr id="3074" name="Picture 2" descr="F:\Мои рисунки\Картинки XP\Анимации картинки\HOMEANIM\J009567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72264" y="4286256"/>
            <a:ext cx="1500198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5" name="Picture 3" descr="F:\Мои рисунки\Картинки XP\Анимации картинки\HOMEANIM\J0095665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1928802"/>
            <a:ext cx="1428760" cy="173886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6" name="Picture 4" descr="F:\Мои рисунки\Картинки XP\Анимации картинки\HOMEANIM\J0095666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1928802"/>
            <a:ext cx="1357322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7" name="Picture 5" descr="F:\Мои рисунки\Картинки XP\Анимации картинки\HOMEANIM\J0095667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1928802"/>
            <a:ext cx="1300767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8" name="Picture 6" descr="F:\Мои рисунки\Картинки XP\Анимации картинки\HOMEANIM\J0095668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43702" y="1928802"/>
            <a:ext cx="1357323" cy="17145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79" name="Picture 7" descr="F:\Мои рисунки\Картинки XP\Анимации картинки\HOMEANIM\J0095669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472" y="4286256"/>
            <a:ext cx="1428760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0" name="Picture 8" descr="F:\Мои рисунки\Картинки XP\Анимации картинки\HOMEANIM\J0095670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71736" y="4286256"/>
            <a:ext cx="1428760" cy="178595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1" name="Picture 9" descr="F:\Мои рисунки\Картинки XP\Анимации картинки\HOMEANIM\J0095671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0" y="4286256"/>
            <a:ext cx="1428760" cy="1807691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47625">
            <a:solidFill>
              <a:schemeClr val="accent2">
                <a:lumMod val="50000"/>
              </a:schemeClr>
            </a:solidFill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00034" y="4071942"/>
            <a:ext cx="1736426" cy="2286016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4500562" y="4143380"/>
            <a:ext cx="1643074" cy="221457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00562" y="1714488"/>
            <a:ext cx="1571636" cy="2223865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71472" y="1714488"/>
            <a:ext cx="1643074" cy="2175431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6429388" y="4143380"/>
            <a:ext cx="1694575" cy="2214578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500298" y="1714488"/>
            <a:ext cx="1613188" cy="2167721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500826" y="1714488"/>
            <a:ext cx="1571636" cy="2233629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2428860" y="4071942"/>
            <a:ext cx="1734923" cy="2286016"/>
          </a:xfrm>
          <a:prstGeom prst="rect">
            <a:avLst/>
          </a:prstGeom>
          <a:noFill/>
          <a:ln w="222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9" name="barmaley.mp3 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6" cstate="print"/>
          <a:stretch>
            <a:fillRect/>
          </a:stretch>
        </p:blipFill>
        <p:spPr>
          <a:xfrm>
            <a:off x="642910" y="1785926"/>
            <a:ext cx="304800" cy="304800"/>
          </a:xfrm>
          <a:prstGeom prst="rect">
            <a:avLst/>
          </a:prstGeom>
        </p:spPr>
      </p:pic>
      <p:pic>
        <p:nvPicPr>
          <p:cNvPr id="30" name="cokotuha.mp3 м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7" cstate="print"/>
          <a:stretch>
            <a:fillRect/>
          </a:stretch>
        </p:blipFill>
        <p:spPr>
          <a:xfrm>
            <a:off x="2500298" y="1714488"/>
            <a:ext cx="304800" cy="304800"/>
          </a:xfrm>
          <a:prstGeom prst="rect">
            <a:avLst/>
          </a:prstGeom>
        </p:spPr>
      </p:pic>
      <p:pic>
        <p:nvPicPr>
          <p:cNvPr id="39" name="crocodil.mp3 мин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 cstate="print"/>
          <a:stretch>
            <a:fillRect/>
          </a:stretch>
        </p:blipFill>
        <p:spPr>
          <a:xfrm>
            <a:off x="4643438" y="1785926"/>
            <a:ext cx="304800" cy="304800"/>
          </a:xfrm>
          <a:prstGeom prst="rect">
            <a:avLst/>
          </a:prstGeom>
        </p:spPr>
      </p:pic>
      <p:pic>
        <p:nvPicPr>
          <p:cNvPr id="40" name="Doktor_Aibolit - [01].mp3 мин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9" cstate="print"/>
          <a:stretch>
            <a:fillRect/>
          </a:stretch>
        </p:blipFill>
        <p:spPr>
          <a:xfrm>
            <a:off x="6715140" y="1785926"/>
            <a:ext cx="304800" cy="304800"/>
          </a:xfrm>
          <a:prstGeom prst="rect">
            <a:avLst/>
          </a:prstGeom>
        </p:spPr>
      </p:pic>
      <p:pic>
        <p:nvPicPr>
          <p:cNvPr id="41" name="fedorino_gore.mp3 мин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0" cstate="print"/>
          <a:stretch>
            <a:fillRect/>
          </a:stretch>
        </p:blipFill>
        <p:spPr>
          <a:xfrm>
            <a:off x="571472" y="4143380"/>
            <a:ext cx="304800" cy="304800"/>
          </a:xfrm>
          <a:prstGeom prst="rect">
            <a:avLst/>
          </a:prstGeom>
        </p:spPr>
      </p:pic>
      <p:pic>
        <p:nvPicPr>
          <p:cNvPr id="42" name="moydodir.mp3мин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31" cstate="print"/>
          <a:stretch>
            <a:fillRect/>
          </a:stretch>
        </p:blipFill>
        <p:spPr>
          <a:xfrm>
            <a:off x="2571736" y="4143380"/>
            <a:ext cx="304800" cy="304800"/>
          </a:xfrm>
          <a:prstGeom prst="rect">
            <a:avLst/>
          </a:prstGeom>
        </p:spPr>
      </p:pic>
      <p:pic>
        <p:nvPicPr>
          <p:cNvPr id="43" name="tarakan.mp3мин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2" cstate="print"/>
          <a:stretch>
            <a:fillRect/>
          </a:stretch>
        </p:blipFill>
        <p:spPr>
          <a:xfrm>
            <a:off x="4572000" y="4214818"/>
            <a:ext cx="304800" cy="304800"/>
          </a:xfrm>
          <a:prstGeom prst="rect">
            <a:avLst/>
          </a:prstGeom>
        </p:spPr>
      </p:pic>
      <p:pic>
        <p:nvPicPr>
          <p:cNvPr id="44" name="telephone.mp3 мин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3" cstate="print"/>
          <a:stretch>
            <a:fillRect/>
          </a:stretch>
        </p:blipFill>
        <p:spPr>
          <a:xfrm>
            <a:off x="6572264" y="42148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716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2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22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5813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33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7216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3081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068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9600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Электронный адрес: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irinalaz13@mail.ru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eecbdf09ea9b55a405b113567600094c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28926" y="142852"/>
            <a:ext cx="3071834" cy="2500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5751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endParaRPr lang="ru-RU" sz="4000" b="1" i="1" dirty="0" smtClean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r>
              <a:rPr lang="ru-RU" sz="4000" b="1" i="1" dirty="0" smtClean="0">
                <a:solidFill>
                  <a:srgbClr val="0070C0"/>
                </a:solidFill>
              </a:rPr>
              <a:t>Несёт медведь Машу за дальние леса ….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©"/>
            </a:pPr>
            <a:endParaRPr lang="ru-RU" sz="4000" b="1" i="1" dirty="0">
              <a:solidFill>
                <a:srgbClr val="0070C0"/>
              </a:solidFill>
            </a:endParaRPr>
          </a:p>
          <a:p>
            <a:pPr marL="342900" indent="-342900">
              <a:buClr>
                <a:schemeClr val="accent2"/>
              </a:buClr>
            </a:pP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4" name="Picture 12" descr="НГ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714356"/>
            <a:ext cx="53578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И заговорила щука человеческим голосом…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НГ3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428736"/>
            <a:ext cx="614366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571767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Ловись рыбка большая и маленькая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786058"/>
            <a:ext cx="26622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857628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2285992"/>
            <a:ext cx="19288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0003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Кто, кто в теремочке живет?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Кто, кто в невысоком живет?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928934"/>
            <a:ext cx="22907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857628"/>
            <a:ext cx="2333633" cy="209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214686"/>
            <a:ext cx="214314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</a:rPr>
              <a:t>- </a:t>
            </a:r>
            <a:r>
              <a:rPr lang="ru-RU" b="1" i="1" dirty="0" smtClean="0">
                <a:solidFill>
                  <a:srgbClr val="0070C0"/>
                </a:solidFill>
              </a:rPr>
              <a:t>Я иду к бабушке, - сказала девочка, - несу ей пирожок да горшочек масла.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3000372"/>
            <a:ext cx="4572032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71464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 в ту же минуту он обратился в мышь , которая забегала по</a:t>
            </a:r>
            <a:r>
              <a:rPr lang="ru-RU" sz="4800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</a:rPr>
              <a:t>полу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НГ3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3286124"/>
            <a:ext cx="478634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 </a:t>
            </a:r>
            <a:r>
              <a:rPr lang="ru-RU" b="1" i="1" dirty="0" smtClean="0">
                <a:solidFill>
                  <a:srgbClr val="0070C0"/>
                </a:solidFill>
              </a:rPr>
              <a:t>Перестань реветь и визжать говорю тебе, - крикнул Карабас – </a:t>
            </a:r>
            <a:r>
              <a:rPr lang="ru-RU" b="1" i="1" dirty="0" err="1" smtClean="0">
                <a:solidFill>
                  <a:srgbClr val="0070C0"/>
                </a:solidFill>
              </a:rPr>
              <a:t>Барабас</a:t>
            </a:r>
            <a:r>
              <a:rPr lang="ru-RU" b="1" i="1" dirty="0" smtClean="0">
                <a:solidFill>
                  <a:srgbClr val="0070C0"/>
                </a:solidFill>
              </a:rPr>
              <a:t>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i="1" dirty="0"/>
          </a:p>
        </p:txBody>
      </p:sp>
      <p:pic>
        <p:nvPicPr>
          <p:cNvPr id="4" name="Picture 7" descr="НГ3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429000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3574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473EF2"/>
                </a:solidFill>
              </a:rPr>
              <a:t>- Свет мой, зеркальце! Скажи, да всю правду доложи…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НГ309"/>
          <p:cNvPicPr>
            <a:picLocks noGrp="1" noChangeAspect="1" noChangeArrowheads="1"/>
          </p:cNvPicPr>
          <p:nvPr>
            <p:ph type="media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57356" y="2714620"/>
            <a:ext cx="4857784" cy="3621094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171</Words>
  <Application>Microsoft Office PowerPoint</Application>
  <PresentationFormat>Экран (4:3)</PresentationFormat>
  <Paragraphs>20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Викторина по сказкам</vt:lpstr>
      <vt:lpstr>Слайд 2</vt:lpstr>
      <vt:lpstr> И заговорила щука человеческим голосом… </vt:lpstr>
      <vt:lpstr>Ловись рыбка большая и маленькая</vt:lpstr>
      <vt:lpstr>Кто, кто в теремочке живет? Кто, кто в невысоком живет?</vt:lpstr>
      <vt:lpstr>- Я иду к бабушке, - сказала девочка, - несу ей пирожок да горшочек масла. </vt:lpstr>
      <vt:lpstr>И в ту же минуту он обратился в мышь , которая забегала по полу</vt:lpstr>
      <vt:lpstr>- Перестань реветь и визжать говорю тебе, - крикнул Карабас – Барабас. </vt:lpstr>
      <vt:lpstr>- Свет мой, зеркальце! Скажи, да всю правду доложи…</vt:lpstr>
      <vt:lpstr>Я от бабушки ушел, я от дедушки ушел, а от тебя и подавно уйду</vt:lpstr>
      <vt:lpstr>Он садится на конька, теребит его бока,  Изо всех горланит сил – конь взвился и след простыл. </vt:lpstr>
      <vt:lpstr>-О чём, зайчик, плачешь? - Как же мне не плакать….</vt:lpstr>
      <vt:lpstr>Пришла девочка, глядь – братца нету! Ахнула, кинулась туда, сюда – нету! Кликала, заливалась слезами, причитывала, что плохо будет от отца и матери…</vt:lpstr>
      <vt:lpstr>Пошёл дед рвать, тянет- потянет  вытянуть не может…</vt:lpstr>
      <vt:lpstr>Слайд 15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</dc:title>
  <dc:creator>Андрей</dc:creator>
  <cp:lastModifiedBy>Андрей</cp:lastModifiedBy>
  <cp:revision>12</cp:revision>
  <dcterms:created xsi:type="dcterms:W3CDTF">2009-12-03T14:50:29Z</dcterms:created>
  <dcterms:modified xsi:type="dcterms:W3CDTF">2010-01-26T16:01:52Z</dcterms:modified>
</cp:coreProperties>
</file>